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9" d="100"/>
          <a:sy n="109" d="100"/>
        </p:scale>
        <p:origin x="706" y="82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13472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90619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86640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2267498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8396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9936346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225538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9506704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348261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4397530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6191863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A53262-BE08-4C32-801B-CA9E5B4EF9B4}" type="datetimeFigureOut">
              <a:rPr lang="es-ES" smtClean="0"/>
              <a:t>17/05/2017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87D55-1DF0-4480-916E-7CB3C0C916EB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8740301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44000" cy="51395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78596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8375"/>
            <a:ext cx="9144000" cy="5162550"/>
          </a:xfrm>
          <a:prstGeom prst="rect">
            <a:avLst/>
          </a:prstGeom>
        </p:spPr>
      </p:pic>
      <p:sp>
        <p:nvSpPr>
          <p:cNvPr id="4" name="4 CuadroTexto"/>
          <p:cNvSpPr txBox="1"/>
          <p:nvPr/>
        </p:nvSpPr>
        <p:spPr>
          <a:xfrm>
            <a:off x="720213" y="2278568"/>
            <a:ext cx="79562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3200" b="1" dirty="0">
                <a:latin typeface="Arial" panose="020B0604020202020204" pitchFamily="34" charset="0"/>
                <a:cs typeface="Arial" panose="020B0604020202020204" pitchFamily="34" charset="0"/>
              </a:rPr>
              <a:t>TÍTULO PONENCIA</a:t>
            </a:r>
          </a:p>
        </p:txBody>
      </p:sp>
      <p:sp>
        <p:nvSpPr>
          <p:cNvPr id="5" name="5 CuadroTexto"/>
          <p:cNvSpPr txBox="1"/>
          <p:nvPr/>
        </p:nvSpPr>
        <p:spPr>
          <a:xfrm>
            <a:off x="576197" y="3003798"/>
            <a:ext cx="795624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600" dirty="0">
                <a:latin typeface="Arial" panose="020B0604020202020204" pitchFamily="34" charset="0"/>
                <a:cs typeface="Arial" panose="020B0604020202020204" pitchFamily="34" charset="0"/>
              </a:rPr>
              <a:t>Nombre ponente y filiación</a:t>
            </a:r>
          </a:p>
        </p:txBody>
      </p:sp>
    </p:spTree>
    <p:extLst>
      <p:ext uri="{BB962C8B-B14F-4D97-AF65-F5344CB8AC3E}">
        <p14:creationId xmlns:p14="http://schemas.microsoft.com/office/powerpoint/2010/main" val="243379505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682071"/>
      </p:ext>
    </p:extLst>
  </p:cSld>
  <p:clrMapOvr>
    <a:masterClrMapping/>
  </p:clrMapOvr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6</Words>
  <Application>Microsoft Office PowerPoint</Application>
  <PresentationFormat>Presentación en pantalla (16:9)</PresentationFormat>
  <Paragraphs>2</Paragraphs>
  <Slides>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</vt:i4>
      </vt:variant>
    </vt:vector>
  </HeadingPairs>
  <TitlesOfParts>
    <vt:vector size="6" baseType="lpstr">
      <vt:lpstr>Arial</vt:lpstr>
      <vt:lpstr>Calibri</vt:lpstr>
      <vt:lpstr>Tema de Office</vt:lpstr>
      <vt:lpstr>Presentación de PowerPoint</vt:lpstr>
      <vt:lpstr>Presentación de PowerPoint</vt:lpstr>
      <vt:lpstr>Presentación de PowerPoint</vt:lpstr>
    </vt:vector>
  </TitlesOfParts>
  <Company>X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xavi</dc:creator>
  <cp:lastModifiedBy>Jaume Utset Verdera</cp:lastModifiedBy>
  <cp:revision>5</cp:revision>
  <dcterms:created xsi:type="dcterms:W3CDTF">2017-03-22T19:06:12Z</dcterms:created>
  <dcterms:modified xsi:type="dcterms:W3CDTF">2017-05-17T14:14:24Z</dcterms:modified>
</cp:coreProperties>
</file>